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317" r:id="rId6"/>
    <p:sldId id="318" r:id="rId7"/>
    <p:sldId id="320" r:id="rId8"/>
    <p:sldId id="262" r:id="rId9"/>
    <p:sldId id="276" r:id="rId10"/>
    <p:sldId id="283" r:id="rId11"/>
    <p:sldId id="275" r:id="rId12"/>
    <p:sldId id="284" r:id="rId13"/>
    <p:sldId id="285" r:id="rId14"/>
    <p:sldId id="286" r:id="rId15"/>
    <p:sldId id="321" r:id="rId16"/>
    <p:sldId id="264" r:id="rId17"/>
    <p:sldId id="288" r:id="rId18"/>
    <p:sldId id="300" r:id="rId19"/>
    <p:sldId id="301" r:id="rId20"/>
    <p:sldId id="302" r:id="rId21"/>
    <p:sldId id="303" r:id="rId22"/>
    <p:sldId id="304" r:id="rId23"/>
    <p:sldId id="315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265" r:id="rId35"/>
    <p:sldId id="270" r:id="rId36"/>
    <p:sldId id="31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8" y="354"/>
      </p:cViewPr>
      <p:guideLst>
        <p:guide orient="horz" pos="218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5AA52-2C7D-4D0F-AD8F-56ED35E952A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B11A5-55EB-40D4-BD1F-35F6A2076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19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5881" y="1320032"/>
            <a:ext cx="2569444" cy="1097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600" b="1" spc="-150">
                <a:solidFill>
                  <a:schemeClr val="bg1"/>
                </a:solidFill>
                <a:latin typeface="+mj-ea"/>
                <a:ea typeface="+mj-ea"/>
              </a:rPr>
              <a:t>ㅂㄷㅅ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1580" y="2866266"/>
            <a:ext cx="2791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</a:rPr>
              <a:t>11</a:t>
            </a:r>
            <a:r>
              <a:rPr lang="ko-KR" altLang="en-US" sz="1400" dirty="0">
                <a:solidFill>
                  <a:schemeClr val="bg1"/>
                </a:solidFill>
              </a:rPr>
              <a:t>조 강성범 김희주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46000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323849" y="876300"/>
            <a:ext cx="9553575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35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기획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,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요구사항 분석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062" y="287758"/>
            <a:ext cx="1782158" cy="9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629" y="1046263"/>
            <a:ext cx="2478276" cy="53941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252" y="2143125"/>
            <a:ext cx="2202569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개발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81005F-7B57-81E6-7FD6-E8C0A762AB9C}"/>
              </a:ext>
            </a:extLst>
          </p:cNvPr>
          <p:cNvGrpSpPr/>
          <p:nvPr/>
        </p:nvGrpSpPr>
        <p:grpSpPr>
          <a:xfrm>
            <a:off x="6142576" y="1261746"/>
            <a:ext cx="5007325" cy="4407533"/>
            <a:chOff x="6218494" y="1261746"/>
            <a:chExt cx="5007325" cy="440753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3461174-4F19-203B-B8B4-AA0B1A0C5992}"/>
                </a:ext>
              </a:extLst>
            </p:cNvPr>
            <p:cNvSpPr/>
            <p:nvPr/>
          </p:nvSpPr>
          <p:spPr>
            <a:xfrm>
              <a:off x="621849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E7EC29E-BDD3-54CC-02FC-0B402C1C7438}"/>
                </a:ext>
              </a:extLst>
            </p:cNvPr>
            <p:cNvSpPr/>
            <p:nvPr/>
          </p:nvSpPr>
          <p:spPr>
            <a:xfrm>
              <a:off x="7312474" y="1261746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B13B26-406E-F558-B594-55C7893DC1FB}"/>
                </a:ext>
              </a:extLst>
            </p:cNvPr>
            <p:cNvSpPr/>
            <p:nvPr/>
          </p:nvSpPr>
          <p:spPr>
            <a:xfrm>
              <a:off x="840645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1FB9FB-78D9-3DD7-1057-15E6949213AA}"/>
              </a:ext>
            </a:extLst>
          </p:cNvPr>
          <p:cNvCxnSpPr>
            <a:cxnSpLocks/>
          </p:cNvCxnSpPr>
          <p:nvPr/>
        </p:nvCxnSpPr>
        <p:spPr>
          <a:xfrm>
            <a:off x="978565" y="3465513"/>
            <a:ext cx="504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B348F7E-0FDD-9362-B1AA-44FC8CB1E8BC}"/>
              </a:ext>
            </a:extLst>
          </p:cNvPr>
          <p:cNvSpPr/>
          <p:nvPr/>
        </p:nvSpPr>
        <p:spPr>
          <a:xfrm>
            <a:off x="9949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3A9B5A-F3DF-3AC1-8BD1-45C7981E7953}"/>
              </a:ext>
            </a:extLst>
          </p:cNvPr>
          <p:cNvSpPr/>
          <p:nvPr/>
        </p:nvSpPr>
        <p:spPr>
          <a:xfrm>
            <a:off x="2315780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071474-5B8C-68E0-BF32-607D43F4D468}"/>
              </a:ext>
            </a:extLst>
          </p:cNvPr>
          <p:cNvSpPr/>
          <p:nvPr/>
        </p:nvSpPr>
        <p:spPr>
          <a:xfrm>
            <a:off x="37345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94EE78-0FDE-2311-8341-638770B4C9FF}"/>
              </a:ext>
            </a:extLst>
          </p:cNvPr>
          <p:cNvSpPr txBox="1"/>
          <p:nvPr/>
        </p:nvSpPr>
        <p:spPr>
          <a:xfrm>
            <a:off x="1468126" y="3279777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USER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3B2749-ADF9-123D-6874-C96B9CBF7994}"/>
              </a:ext>
            </a:extLst>
          </p:cNvPr>
          <p:cNvSpPr txBox="1"/>
          <p:nvPr/>
        </p:nvSpPr>
        <p:spPr>
          <a:xfrm>
            <a:off x="2685764" y="3279777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REALTY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6DB760-AE33-0262-98A0-83AC01D25B9D}"/>
              </a:ext>
            </a:extLst>
          </p:cNvPr>
          <p:cNvSpPr txBox="1"/>
          <p:nvPr/>
        </p:nvSpPr>
        <p:spPr>
          <a:xfrm>
            <a:off x="3809605" y="3279777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CUSTOM_DEAL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CDC34-FABE-8024-672E-09A5EDECD671}"/>
              </a:ext>
            </a:extLst>
          </p:cNvPr>
          <p:cNvSpPr txBox="1"/>
          <p:nvPr/>
        </p:nvSpPr>
        <p:spPr>
          <a:xfrm>
            <a:off x="9155258" y="3958910"/>
            <a:ext cx="1641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CUSTOM_</a:t>
            </a:r>
          </a:p>
          <a:p>
            <a:pPr algn="ctr"/>
            <a:r>
              <a:rPr lang="en-US" altLang="ko-KR" sz="2400" dirty="0" smtClean="0"/>
              <a:t>DEAL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19CE9-5E96-A5F0-932F-2D2B2D06FB2E}"/>
              </a:ext>
            </a:extLst>
          </p:cNvPr>
          <p:cNvSpPr txBox="1"/>
          <p:nvPr/>
        </p:nvSpPr>
        <p:spPr>
          <a:xfrm>
            <a:off x="6708820" y="4143577"/>
            <a:ext cx="1319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REALTY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DFFBFC-0C66-E140-BD39-415AAE24E27B}"/>
              </a:ext>
            </a:extLst>
          </p:cNvPr>
          <p:cNvSpPr txBox="1"/>
          <p:nvPr/>
        </p:nvSpPr>
        <p:spPr>
          <a:xfrm>
            <a:off x="8139768" y="2288138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USER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46898" y="44821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871243" y="4482130"/>
            <a:ext cx="7232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부동산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매물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만들기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4167074" y="4482129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매물 정보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902" y="293436"/>
            <a:ext cx="1782159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User Class Diagram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902" y="293436"/>
            <a:ext cx="1782159" cy="9000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323849" y="876300"/>
            <a:ext cx="9553575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80" y="1327147"/>
            <a:ext cx="8568312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2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Realty Class Diagram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902" y="293436"/>
            <a:ext cx="1782159" cy="9000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323849" y="876300"/>
            <a:ext cx="9553575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99" y="1313325"/>
            <a:ext cx="762067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4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21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 smtClean="0">
                <a:solidFill>
                  <a:schemeClr val="accent1"/>
                </a:solidFill>
              </a:rPr>
              <a:t>Custom_Deal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 Diagram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902" y="293436"/>
            <a:ext cx="1782159" cy="9000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323849" y="876300"/>
            <a:ext cx="9553575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69" y="1313325"/>
            <a:ext cx="8851933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ERD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902" y="293436"/>
            <a:ext cx="1782159" cy="9000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323849" y="876300"/>
            <a:ext cx="9553575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603" y="1043325"/>
            <a:ext cx="511606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2" y="872277"/>
            <a:ext cx="5374107" cy="4483771"/>
            <a:chOff x="6817893" y="310803"/>
            <a:chExt cx="5374107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3" y="3350782"/>
              <a:ext cx="2611612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기능 소개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메인 페이지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매물 정보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게시판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34" y="1695437"/>
            <a:ext cx="828235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7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9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로그인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페이지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3" y="1690279"/>
            <a:ext cx="826434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회원가입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페이지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57" y="1680754"/>
            <a:ext cx="826434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개요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프로젝트 일정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기능 소개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시연 및 후기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876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임시 비밀번호 발급 페이지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이메일로 임시 비밀번호를 재발급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0" y="1680754"/>
            <a:ext cx="829138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회원 정보 수정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닉네임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</a:t>
            </a:r>
            <a:endParaRPr lang="en-US" altLang="ko-KR" dirty="0" smtClean="0"/>
          </a:p>
          <a:p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8" y="1685302"/>
            <a:ext cx="826434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부동산 매물 만들기 첫 화면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</a:t>
            </a:r>
            <a:endParaRPr lang="en-US" altLang="ko-KR" dirty="0" smtClean="0"/>
          </a:p>
          <a:p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0" y="1704002"/>
            <a:ext cx="825537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위치 검색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5" y="1697767"/>
            <a:ext cx="827804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부동산 </a:t>
            </a:r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필터링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원하는 범위에 해당하는 정보 제공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1" y="1680754"/>
            <a:ext cx="826004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033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클릭 시 인근 매물 정보 저장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위치 인근의 </a:t>
            </a:r>
            <a:r>
              <a:rPr lang="ko-KR" altLang="en-US" dirty="0" err="1" smtClean="0"/>
              <a:t>실거래</a:t>
            </a:r>
            <a:r>
              <a:rPr lang="ko-KR" altLang="en-US" dirty="0" smtClean="0"/>
              <a:t> 요약 정보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2" y="1680754"/>
            <a:ext cx="828235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48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부동산 상세 거래 정보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집 하나의 요약 및 상세 정보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3" y="1685146"/>
            <a:ext cx="827334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48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부동산 매물 정보 저장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매물 정보 저장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0" y="1690085"/>
            <a:ext cx="828235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게시판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저장된 매물 정보 </a:t>
            </a:r>
            <a:endParaRPr lang="en-US" altLang="ko-KR" dirty="0" smtClean="0"/>
          </a:p>
          <a:p>
            <a:r>
              <a:rPr lang="ko-KR" altLang="en-US" dirty="0" smtClean="0"/>
              <a:t>확인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2" y="1694477"/>
            <a:ext cx="828235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내가 작성한 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네기 작성한 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0" y="1694477"/>
            <a:ext cx="829138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4" y="872277"/>
            <a:ext cx="5374107" cy="4483771"/>
            <a:chOff x="6817893" y="310803"/>
            <a:chExt cx="5374107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598395" cy="31263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3" y="3350782"/>
              <a:ext cx="1316386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개요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나의 좋아요 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나의 좋아요 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0" y="1694477"/>
            <a:ext cx="829138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검색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글 검색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3" y="1694477"/>
            <a:ext cx="83186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상세 정보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사용자가 만든 정보 보기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68" y="1696495"/>
            <a:ext cx="830043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6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퍼가기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/>
              <a:t>기능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사용자가 만든 매물 정보 퍼가서 </a:t>
            </a:r>
            <a:endParaRPr lang="en-US" altLang="ko-KR" smtClean="0"/>
          </a:p>
          <a:p>
            <a:r>
              <a:rPr lang="ko-KR" altLang="en-US" smtClean="0"/>
              <a:t>수정하기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0" y="1680754"/>
            <a:ext cx="829138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0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2" y="872277"/>
            <a:ext cx="5374107" cy="4483771"/>
            <a:chOff x="6817893" y="310803"/>
            <a:chExt cx="5374107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598395" cy="31263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3" y="3350782"/>
              <a:ext cx="3340979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시연 및 후기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후기 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-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강성범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5097975" y="2672718"/>
            <a:ext cx="1996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삽질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951833" y="4096357"/>
            <a:ext cx="4288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개발은 삽질과 삽질의 반복</a:t>
            </a:r>
            <a:r>
              <a:rPr lang="en-US" altLang="ko-KR" sz="2400" dirty="0" smtClean="0"/>
              <a:t>…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4157640" y="5618709"/>
            <a:ext cx="40334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700" dirty="0" smtClean="0"/>
              <a:t>[</a:t>
            </a:r>
            <a:r>
              <a:rPr lang="ko-KR" altLang="en-US" sz="1700" dirty="0" smtClean="0"/>
              <a:t>블로그는 공병 개발자의 삽질 블로그</a:t>
            </a:r>
            <a:r>
              <a:rPr lang="en-US" altLang="ko-KR" sz="17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후기 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-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김희주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3588748" y="2672718"/>
            <a:ext cx="5014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휴식 밸런스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2407342" y="4096357"/>
            <a:ext cx="7377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적절한 휴식이 없으면 되던 것도 안된다</a:t>
            </a:r>
            <a:r>
              <a:rPr lang="en-US" altLang="ko-KR" sz="2400" dirty="0" smtClean="0"/>
              <a:t>. </a:t>
            </a:r>
          </a:p>
          <a:p>
            <a:pPr algn="ctr"/>
            <a:r>
              <a:rPr lang="ko-KR" altLang="en-US" sz="2400" dirty="0" err="1" smtClean="0"/>
              <a:t>프젝할땐</a:t>
            </a:r>
            <a:r>
              <a:rPr lang="ko-KR" altLang="en-US" sz="2400" dirty="0" smtClean="0"/>
              <a:t> 집중</a:t>
            </a:r>
            <a:r>
              <a:rPr lang="en-US" altLang="ko-KR" sz="2400" dirty="0" smtClean="0"/>
              <a:t>!! </a:t>
            </a:r>
            <a:r>
              <a:rPr lang="ko-KR" altLang="en-US" sz="2400" dirty="0" smtClean="0"/>
              <a:t>그리고 </a:t>
            </a:r>
            <a:r>
              <a:rPr lang="ko-KR" altLang="en-US" sz="2400" dirty="0" err="1" smtClean="0"/>
              <a:t>휴식할때도</a:t>
            </a:r>
            <a:r>
              <a:rPr lang="ko-KR" altLang="en-US" sz="2400" dirty="0" smtClean="0"/>
              <a:t> 충분히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refresh~</a:t>
            </a:r>
            <a:endParaRPr lang="ko-KR" altLang="en-US" sz="24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4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1573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아이디어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목표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366135" y="5254175"/>
            <a:ext cx="5497830" cy="573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0" spc="-300">
                <a:solidFill>
                  <a:schemeClr val="bg1"/>
                </a:solidFill>
              </a:rPr>
              <a:t>3. </a:t>
            </a:r>
            <a:r>
              <a:rPr lang="ko-KR" altLang="en-US" sz="3200" b="0" spc="-300">
                <a:solidFill>
                  <a:schemeClr val="bg1"/>
                </a:solidFill>
              </a:rPr>
              <a:t>부동산 투기자를 위한 정보 제공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99510" y="1737403"/>
            <a:ext cx="47929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0" spc="-300">
                <a:solidFill>
                  <a:schemeClr val="bg1"/>
                </a:solidFill>
              </a:rPr>
              <a:t>1.</a:t>
            </a:r>
            <a:r>
              <a:rPr lang="ko-KR" altLang="en-US" sz="3200" b="0" spc="-300">
                <a:solidFill>
                  <a:schemeClr val="bg1"/>
                </a:solidFill>
              </a:rPr>
              <a:t> 부동산 실거래 정보 사용 必</a:t>
            </a:r>
          </a:p>
        </p:txBody>
      </p:sp>
      <p:sp>
        <p:nvSpPr>
          <p:cNvPr id="15" name="이등변 삼각형 14"/>
          <p:cNvSpPr/>
          <p:nvPr/>
        </p:nvSpPr>
        <p:spPr>
          <a:xfrm rot="10800000">
            <a:off x="5956429" y="2775362"/>
            <a:ext cx="279134" cy="240633"/>
          </a:xfrm>
          <a:prstGeom prst="triangle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13735" y="3495788"/>
            <a:ext cx="57359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0" spc="-300" dirty="0">
                <a:solidFill>
                  <a:schemeClr val="bg1"/>
                </a:solidFill>
              </a:rPr>
              <a:t>2.</a:t>
            </a:r>
            <a:r>
              <a:rPr lang="ko-KR" altLang="en-US" sz="3200" b="0" spc="-300" dirty="0">
                <a:solidFill>
                  <a:schemeClr val="bg1"/>
                </a:solidFill>
              </a:rPr>
              <a:t> </a:t>
            </a:r>
            <a:r>
              <a:rPr lang="ko-KR" altLang="en-US" sz="3200" b="0" spc="-300" dirty="0" smtClean="0">
                <a:solidFill>
                  <a:schemeClr val="bg1"/>
                </a:solidFill>
              </a:rPr>
              <a:t>부동산 거래 정보 </a:t>
            </a:r>
            <a:r>
              <a:rPr lang="ko-KR" altLang="en-US" sz="3200" b="0" spc="-300" dirty="0">
                <a:solidFill>
                  <a:schemeClr val="bg1"/>
                </a:solidFill>
              </a:rPr>
              <a:t>제공 가능</a:t>
            </a:r>
          </a:p>
        </p:txBody>
      </p:sp>
      <p:sp>
        <p:nvSpPr>
          <p:cNvPr id="16" name="이등변 삼각형 15"/>
          <p:cNvSpPr/>
          <p:nvPr/>
        </p:nvSpPr>
        <p:spPr>
          <a:xfrm rot="10800000">
            <a:off x="5956429" y="4533746"/>
            <a:ext cx="279134" cy="240633"/>
          </a:xfrm>
          <a:prstGeom prst="triangle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시장조사 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부동산 </a:t>
            </a:r>
            <a:r>
              <a:rPr lang="ko-KR" altLang="en-US" sz="2800" b="1" spc="-300" dirty="0" err="1" smtClean="0">
                <a:solidFill>
                  <a:schemeClr val="accent1"/>
                </a:solidFill>
              </a:rPr>
              <a:t>플래닛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130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/>
              <a:t>장점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 키워드로</a:t>
            </a:r>
            <a:endParaRPr lang="en-US" altLang="ko-KR" dirty="0"/>
          </a:p>
          <a:p>
            <a:r>
              <a:rPr lang="ko-KR" altLang="en-US" dirty="0" err="1" smtClean="0"/>
              <a:t>실거래가</a:t>
            </a:r>
            <a:r>
              <a:rPr lang="ko-KR" altLang="en-US" dirty="0" smtClean="0"/>
              <a:t> 조회 가능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06" y="1673798"/>
            <a:ext cx="8309509" cy="39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01200" y="3523944"/>
            <a:ext cx="8130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단</a:t>
            </a:r>
            <a:r>
              <a:rPr lang="ko-KR" altLang="en-US" sz="2500" b="1" dirty="0" smtClean="0"/>
              <a:t>점</a:t>
            </a:r>
            <a:endParaRPr lang="en-US" altLang="ko-KR" sz="25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601200" y="4000998"/>
            <a:ext cx="22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정보가 너무 많음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97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323849" y="876300"/>
            <a:ext cx="8753476" cy="573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368" y="1680754"/>
            <a:ext cx="8300437" cy="39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48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시장조사 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–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부동산 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114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1680754"/>
            <a:ext cx="8130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/>
              <a:t>장점</a:t>
            </a:r>
            <a:endParaRPr lang="en-US" altLang="ko-KR" sz="25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601200" y="2157808"/>
            <a:ext cx="225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집 하나의 정보 제공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601200" y="3523944"/>
            <a:ext cx="8130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단</a:t>
            </a:r>
            <a:r>
              <a:rPr lang="ko-KR" altLang="en-US" sz="2500" b="1" dirty="0" smtClean="0"/>
              <a:t>점</a:t>
            </a:r>
            <a:endParaRPr lang="en-US" altLang="ko-KR" sz="25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30" y="1697767"/>
            <a:ext cx="8318600" cy="396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01200" y="4000998"/>
            <a:ext cx="2256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입력 해야 하는 것이 많고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정보를 볼 수 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455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목표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5097975" y="2672718"/>
            <a:ext cx="1996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</a:rPr>
              <a:t>제한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2310363" y="4096357"/>
            <a:ext cx="757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최소한의 행동으로 </a:t>
            </a:r>
            <a:r>
              <a:rPr lang="en-US" altLang="ko-KR" sz="2400" dirty="0" smtClean="0"/>
              <a:t>“</a:t>
            </a:r>
            <a:r>
              <a:rPr lang="ko-KR" altLang="en-US" sz="2400" dirty="0" smtClean="0"/>
              <a:t>제한</a:t>
            </a:r>
            <a:r>
              <a:rPr lang="en-US" altLang="ko-KR" sz="2400" dirty="0" smtClean="0"/>
              <a:t>”</a:t>
            </a:r>
            <a:r>
              <a:rPr lang="ko-KR" altLang="en-US" sz="2400" dirty="0" smtClean="0"/>
              <a:t>된 부동산 정보를 제공하자</a:t>
            </a:r>
            <a:r>
              <a:rPr lang="en-US" altLang="ko-KR" sz="2400" dirty="0" smtClean="0"/>
              <a:t>!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2" y="872277"/>
            <a:ext cx="5374107" cy="4483771"/>
            <a:chOff x="6817893" y="310803"/>
            <a:chExt cx="5374107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598395" cy="31263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3" y="3350782"/>
              <a:ext cx="3646272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프로젝트 일정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진행 순서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758C93-DE1A-7108-6950-9E0416DEFA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1F3E0B-13AF-3324-EB69-85A207AF6982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75C303-81E5-C6A9-A7BE-944597D1B4BB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D1A94-54C7-314E-1373-FCC29DAAB342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1450873" y="3212690"/>
            <a:ext cx="114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요구사항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분석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200E7F-A953-0C5F-A2F9-9C52656ED3C5}"/>
              </a:ext>
            </a:extLst>
          </p:cNvPr>
          <p:cNvSpPr txBox="1"/>
          <p:nvPr/>
        </p:nvSpPr>
        <p:spPr>
          <a:xfrm>
            <a:off x="3794813" y="3412745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API </a:t>
            </a:r>
            <a:r>
              <a:rPr lang="ko-KR" altLang="en-US" dirty="0" smtClean="0">
                <a:solidFill>
                  <a:schemeClr val="bg1"/>
                </a:solidFill>
              </a:rPr>
              <a:t>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949CD-49B2-671A-F83A-043DBEED7E4B}"/>
              </a:ext>
            </a:extLst>
          </p:cNvPr>
          <p:cNvSpPr txBox="1"/>
          <p:nvPr/>
        </p:nvSpPr>
        <p:spPr>
          <a:xfrm>
            <a:off x="6138754" y="3412745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개발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729DA9-1C06-F2F3-25BE-0D12CADB2BB1}"/>
              </a:ext>
            </a:extLst>
          </p:cNvPr>
          <p:cNvSpPr txBox="1"/>
          <p:nvPr/>
        </p:nvSpPr>
        <p:spPr>
          <a:xfrm>
            <a:off x="9091052" y="3335801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+mj-ea"/>
                <a:ea typeface="+mj-ea"/>
              </a:rPr>
              <a:t>완성</a:t>
            </a:r>
            <a:endParaRPr lang="ko-KR" altLang="en-US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364</Words>
  <Application>Microsoft Office PowerPoint</Application>
  <PresentationFormat>와이드스크린</PresentationFormat>
  <Paragraphs>160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SSAFY</cp:lastModifiedBy>
  <cp:revision>125</cp:revision>
  <dcterms:created xsi:type="dcterms:W3CDTF">2022-08-03T01:14:38Z</dcterms:created>
  <dcterms:modified xsi:type="dcterms:W3CDTF">2023-11-24T03:17:26Z</dcterms:modified>
  <cp:version>1000.0000.01</cp:version>
</cp:coreProperties>
</file>